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A26888-F556-4014-920E-BAE1DDE9B41D}" v="74" dt="2024-04-17T23:55:53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" userId="174fa6c91736b509" providerId="LiveId" clId="{80A26888-F556-4014-920E-BAE1DDE9B41D}"/>
    <pc:docChg chg="undo custSel modSld">
      <pc:chgData name="david b" userId="174fa6c91736b509" providerId="LiveId" clId="{80A26888-F556-4014-920E-BAE1DDE9B41D}" dt="2024-04-17T23:55:53.759" v="3106"/>
      <pc:docMkLst>
        <pc:docMk/>
      </pc:docMkLst>
      <pc:sldChg chg="addSp delSp modSp mod">
        <pc:chgData name="david b" userId="174fa6c91736b509" providerId="LiveId" clId="{80A26888-F556-4014-920E-BAE1DDE9B41D}" dt="2024-04-17T23:55:33.347" v="3101" actId="20577"/>
        <pc:sldMkLst>
          <pc:docMk/>
          <pc:sldMk cId="3250498245" sldId="256"/>
        </pc:sldMkLst>
        <pc:spChg chg="add mod">
          <ac:chgData name="david b" userId="174fa6c91736b509" providerId="LiveId" clId="{80A26888-F556-4014-920E-BAE1DDE9B41D}" dt="2024-04-17T23:48:34.300" v="2857" actId="1076"/>
          <ac:spMkLst>
            <pc:docMk/>
            <pc:sldMk cId="3250498245" sldId="256"/>
            <ac:spMk id="3" creationId="{DDEF4358-18E2-FFB1-0DDE-0E74FB2EAC1E}"/>
          </ac:spMkLst>
        </pc:spChg>
        <pc:spChg chg="add mod">
          <ac:chgData name="david b" userId="174fa6c91736b509" providerId="LiveId" clId="{80A26888-F556-4014-920E-BAE1DDE9B41D}" dt="2024-04-17T23:48:26.888" v="2856" actId="1076"/>
          <ac:spMkLst>
            <pc:docMk/>
            <pc:sldMk cId="3250498245" sldId="256"/>
            <ac:spMk id="9" creationId="{BE9C8A84-830C-1B5C-BBED-5622D5BDD724}"/>
          </ac:spMkLst>
        </pc:spChg>
        <pc:spChg chg="add mod">
          <ac:chgData name="david b" userId="174fa6c91736b509" providerId="LiveId" clId="{80A26888-F556-4014-920E-BAE1DDE9B41D}" dt="2024-04-17T23:55:33.347" v="3101" actId="20577"/>
          <ac:spMkLst>
            <pc:docMk/>
            <pc:sldMk cId="3250498245" sldId="256"/>
            <ac:spMk id="11" creationId="{35FEB886-C910-37DC-C460-B28E6B58195F}"/>
          </ac:spMkLst>
        </pc:spChg>
        <pc:spChg chg="add mod">
          <ac:chgData name="david b" userId="174fa6c91736b509" providerId="LiveId" clId="{80A26888-F556-4014-920E-BAE1DDE9B41D}" dt="2024-04-17T23:37:57.911" v="2733" actId="20577"/>
          <ac:spMkLst>
            <pc:docMk/>
            <pc:sldMk cId="3250498245" sldId="256"/>
            <ac:spMk id="50" creationId="{28E41036-3224-80A4-FC3F-6B4C11F55AD9}"/>
          </ac:spMkLst>
        </pc:spChg>
        <pc:spChg chg="add mod">
          <ac:chgData name="david b" userId="174fa6c91736b509" providerId="LiveId" clId="{80A26888-F556-4014-920E-BAE1DDE9B41D}" dt="2024-04-17T23:06:18.811" v="1116" actId="1076"/>
          <ac:spMkLst>
            <pc:docMk/>
            <pc:sldMk cId="3250498245" sldId="256"/>
            <ac:spMk id="51" creationId="{126C8386-625C-D16E-6A6C-E5C7C066908E}"/>
          </ac:spMkLst>
        </pc:spChg>
        <pc:spChg chg="add mod">
          <ac:chgData name="david b" userId="174fa6c91736b509" providerId="LiveId" clId="{80A26888-F556-4014-920E-BAE1DDE9B41D}" dt="2024-04-17T23:06:17.399" v="1115" actId="1076"/>
          <ac:spMkLst>
            <pc:docMk/>
            <pc:sldMk cId="3250498245" sldId="256"/>
            <ac:spMk id="52" creationId="{A963796F-183B-6FBD-EDB9-CEC20E6E0E9A}"/>
          </ac:spMkLst>
        </pc:spChg>
        <pc:spChg chg="add del mod">
          <ac:chgData name="david b" userId="174fa6c91736b509" providerId="LiveId" clId="{80A26888-F556-4014-920E-BAE1DDE9B41D}" dt="2024-04-17T23:12:49.067" v="1406" actId="478"/>
          <ac:spMkLst>
            <pc:docMk/>
            <pc:sldMk cId="3250498245" sldId="256"/>
            <ac:spMk id="53" creationId="{A95B3AFD-09D6-C834-E5A2-F3CEF96321E7}"/>
          </ac:spMkLst>
        </pc:spChg>
        <pc:spChg chg="add mod">
          <ac:chgData name="david b" userId="174fa6c91736b509" providerId="LiveId" clId="{80A26888-F556-4014-920E-BAE1DDE9B41D}" dt="2024-04-17T23:33:44.338" v="2365" actId="20577"/>
          <ac:spMkLst>
            <pc:docMk/>
            <pc:sldMk cId="3250498245" sldId="256"/>
            <ac:spMk id="54" creationId="{C6901764-5EB7-92B4-F684-8665CB78BAC0}"/>
          </ac:spMkLst>
        </pc:spChg>
        <pc:grpChg chg="mod">
          <ac:chgData name="david b" userId="174fa6c91736b509" providerId="LiveId" clId="{80A26888-F556-4014-920E-BAE1DDE9B41D}" dt="2024-04-17T23:37:03.748" v="2631" actId="1076"/>
          <ac:grpSpMkLst>
            <pc:docMk/>
            <pc:sldMk cId="3250498245" sldId="256"/>
            <ac:grpSpMk id="5" creationId="{67082A77-69CB-ECEC-D7C4-92A237A42EE0}"/>
          </ac:grpSpMkLst>
        </pc:grpChg>
        <pc:picChg chg="mod">
          <ac:chgData name="david b" userId="174fa6c91736b509" providerId="LiveId" clId="{80A26888-F556-4014-920E-BAE1DDE9B41D}" dt="2024-04-17T23:08:11.973" v="1160" actId="1076"/>
          <ac:picMkLst>
            <pc:docMk/>
            <pc:sldMk cId="3250498245" sldId="256"/>
            <ac:picMk id="44" creationId="{B43D2407-8C5C-B426-658E-1EC7C2C90A9B}"/>
          </ac:picMkLst>
        </pc:picChg>
        <pc:picChg chg="add del mod">
          <ac:chgData name="david b" userId="174fa6c91736b509" providerId="LiveId" clId="{80A26888-F556-4014-920E-BAE1DDE9B41D}" dt="2024-04-17T22:50:35.519" v="8" actId="478"/>
          <ac:picMkLst>
            <pc:docMk/>
            <pc:sldMk cId="3250498245" sldId="256"/>
            <ac:picMk id="48" creationId="{90ECF067-A25F-C6E8-B906-57C7F97BE3BE}"/>
          </ac:picMkLst>
        </pc:picChg>
        <pc:picChg chg="add mod">
          <ac:chgData name="david b" userId="174fa6c91736b509" providerId="LiveId" clId="{80A26888-F556-4014-920E-BAE1DDE9B41D}" dt="2024-04-17T23:37:13.368" v="2633" actId="1076"/>
          <ac:picMkLst>
            <pc:docMk/>
            <pc:sldMk cId="3250498245" sldId="256"/>
            <ac:picMk id="49" creationId="{B34DDE80-BEE8-E299-64C2-850F8647ADF3}"/>
          </ac:picMkLst>
        </pc:picChg>
        <pc:picChg chg="add mod">
          <ac:chgData name="david b" userId="174fa6c91736b509" providerId="LiveId" clId="{80A26888-F556-4014-920E-BAE1DDE9B41D}" dt="2024-04-17T23:47:29.376" v="2826" actId="1076"/>
          <ac:picMkLst>
            <pc:docMk/>
            <pc:sldMk cId="3250498245" sldId="256"/>
            <ac:picMk id="1026" creationId="{37F70F44-FC9D-D422-CE07-B0FAA04A0867}"/>
          </ac:picMkLst>
        </pc:picChg>
        <pc:picChg chg="add mod">
          <ac:chgData name="david b" userId="174fa6c91736b509" providerId="LiveId" clId="{80A26888-F556-4014-920E-BAE1DDE9B41D}" dt="2024-04-17T23:36:59.105" v="2630" actId="1076"/>
          <ac:picMkLst>
            <pc:docMk/>
            <pc:sldMk cId="3250498245" sldId="256"/>
            <ac:picMk id="3074" creationId="{A9D721D5-B27F-104D-14C8-F82398C1FF4D}"/>
          </ac:picMkLst>
        </pc:picChg>
      </pc:sldChg>
      <pc:sldChg chg="addSp delSp modSp mod">
        <pc:chgData name="david b" userId="174fa6c91736b509" providerId="LiveId" clId="{80A26888-F556-4014-920E-BAE1DDE9B41D}" dt="2024-04-17T23:55:53.759" v="3106"/>
        <pc:sldMkLst>
          <pc:docMk/>
          <pc:sldMk cId="1438035845" sldId="257"/>
        </pc:sldMkLst>
        <pc:spChg chg="add mod">
          <ac:chgData name="david b" userId="174fa6c91736b509" providerId="LiveId" clId="{80A26888-F556-4014-920E-BAE1DDE9B41D}" dt="2024-04-17T23:34:36.574" v="2431" actId="1076"/>
          <ac:spMkLst>
            <pc:docMk/>
            <pc:sldMk cId="1438035845" sldId="257"/>
            <ac:spMk id="24" creationId="{5DF56594-3E1D-A4C5-00F5-9DA817D6B25B}"/>
          </ac:spMkLst>
        </pc:spChg>
        <pc:spChg chg="add mod">
          <ac:chgData name="david b" userId="174fa6c91736b509" providerId="LiveId" clId="{80A26888-F556-4014-920E-BAE1DDE9B41D}" dt="2024-04-17T23:34:50.238" v="2432" actId="1076"/>
          <ac:spMkLst>
            <pc:docMk/>
            <pc:sldMk cId="1438035845" sldId="257"/>
            <ac:spMk id="26" creationId="{9916E298-62B7-2217-DF44-AD7042595E81}"/>
          </ac:spMkLst>
        </pc:spChg>
        <pc:spChg chg="add mod">
          <ac:chgData name="david b" userId="174fa6c91736b509" providerId="LiveId" clId="{80A26888-F556-4014-920E-BAE1DDE9B41D}" dt="2024-04-17T23:48:38.468" v="2858"/>
          <ac:spMkLst>
            <pc:docMk/>
            <pc:sldMk cId="1438035845" sldId="257"/>
            <ac:spMk id="44" creationId="{0339B3EE-F952-2BB9-0B71-9BE3DED1E6FA}"/>
          </ac:spMkLst>
        </pc:spChg>
        <pc:spChg chg="add mod">
          <ac:chgData name="david b" userId="174fa6c91736b509" providerId="LiveId" clId="{80A26888-F556-4014-920E-BAE1DDE9B41D}" dt="2024-04-17T23:48:45.417" v="2860"/>
          <ac:spMkLst>
            <pc:docMk/>
            <pc:sldMk cId="1438035845" sldId="257"/>
            <ac:spMk id="46" creationId="{86A77366-415D-5415-4AD4-102CFFDA526A}"/>
          </ac:spMkLst>
        </pc:spChg>
        <pc:spChg chg="add mod">
          <ac:chgData name="david b" userId="174fa6c91736b509" providerId="LiveId" clId="{80A26888-F556-4014-920E-BAE1DDE9B41D}" dt="2024-04-17T23:55:53.759" v="3106"/>
          <ac:spMkLst>
            <pc:docMk/>
            <pc:sldMk cId="1438035845" sldId="257"/>
            <ac:spMk id="48" creationId="{E74C16D5-4022-2DEB-0341-C20DEA4A0C39}"/>
          </ac:spMkLst>
        </pc:spChg>
        <pc:picChg chg="add mod">
          <ac:chgData name="david b" userId="174fa6c91736b509" providerId="LiveId" clId="{80A26888-F556-4014-920E-BAE1DDE9B41D}" dt="2024-04-17T23:47:34.228" v="2827"/>
          <ac:picMkLst>
            <pc:docMk/>
            <pc:sldMk cId="1438035845" sldId="257"/>
            <ac:picMk id="28" creationId="{254BE5A2-BB00-AB81-BFFA-FF928515F53B}"/>
          </ac:picMkLst>
        </pc:picChg>
        <pc:picChg chg="add del mod">
          <ac:chgData name="david b" userId="174fa6c91736b509" providerId="LiveId" clId="{80A26888-F556-4014-920E-BAE1DDE9B41D}" dt="2024-04-17T23:25:22.462" v="2236" actId="478"/>
          <ac:picMkLst>
            <pc:docMk/>
            <pc:sldMk cId="1438035845" sldId="257"/>
            <ac:picMk id="2050" creationId="{6094A6C8-2543-1B22-3523-B550EEF0978F}"/>
          </ac:picMkLst>
        </pc:picChg>
        <pc:picChg chg="add mod">
          <ac:chgData name="david b" userId="174fa6c91736b509" providerId="LiveId" clId="{80A26888-F556-4014-920E-BAE1DDE9B41D}" dt="2024-04-17T23:34:04.540" v="2367" actId="14100"/>
          <ac:picMkLst>
            <pc:docMk/>
            <pc:sldMk cId="1438035845" sldId="257"/>
            <ac:picMk id="2052" creationId="{21580D4C-A9E9-1F1F-8A8C-98E0DE2FF423}"/>
          </ac:picMkLst>
        </pc:picChg>
      </pc:sldChg>
      <pc:sldChg chg="addSp delSp modSp mod">
        <pc:chgData name="david b" userId="174fa6c91736b509" providerId="LiveId" clId="{80A26888-F556-4014-920E-BAE1DDE9B41D}" dt="2024-04-17T23:55:51.455" v="3105"/>
        <pc:sldMkLst>
          <pc:docMk/>
          <pc:sldMk cId="3616329994" sldId="258"/>
        </pc:sldMkLst>
        <pc:spChg chg="del mod">
          <ac:chgData name="david b" userId="174fa6c91736b509" providerId="LiveId" clId="{80A26888-F556-4014-920E-BAE1DDE9B41D}" dt="2024-04-17T23:39:28.189" v="2812" actId="478"/>
          <ac:spMkLst>
            <pc:docMk/>
            <pc:sldMk cId="3616329994" sldId="258"/>
            <ac:spMk id="2" creationId="{F26C7B00-AEA9-D4D9-C547-D581F2181F47}"/>
          </ac:spMkLst>
        </pc:spChg>
        <pc:spChg chg="add mod">
          <ac:chgData name="david b" userId="174fa6c91736b509" providerId="LiveId" clId="{80A26888-F556-4014-920E-BAE1DDE9B41D}" dt="2024-04-17T23:48:39.946" v="2859"/>
          <ac:spMkLst>
            <pc:docMk/>
            <pc:sldMk cId="3616329994" sldId="258"/>
            <ac:spMk id="3" creationId="{6816511B-5420-EF09-4BD4-A39A7E73B2FB}"/>
          </ac:spMkLst>
        </pc:spChg>
        <pc:spChg chg="add mod">
          <ac:chgData name="david b" userId="174fa6c91736b509" providerId="LiveId" clId="{80A26888-F556-4014-920E-BAE1DDE9B41D}" dt="2024-04-17T23:48:46.102" v="2861"/>
          <ac:spMkLst>
            <pc:docMk/>
            <pc:sldMk cId="3616329994" sldId="258"/>
            <ac:spMk id="5" creationId="{4D9FF0D6-B292-AEA0-C45F-D82A8FB9FB76}"/>
          </ac:spMkLst>
        </pc:spChg>
        <pc:spChg chg="add del mod">
          <ac:chgData name="david b" userId="174fa6c91736b509" providerId="LiveId" clId="{80A26888-F556-4014-920E-BAE1DDE9B41D}" dt="2024-04-17T23:55:50.845" v="3104" actId="478"/>
          <ac:spMkLst>
            <pc:docMk/>
            <pc:sldMk cId="3616329994" sldId="258"/>
            <ac:spMk id="6" creationId="{6CBEE7B6-AEB0-2760-5C11-9CEE5BF61196}"/>
          </ac:spMkLst>
        </pc:spChg>
        <pc:spChg chg="add">
          <ac:chgData name="david b" userId="174fa6c91736b509" providerId="LiveId" clId="{80A26888-F556-4014-920E-BAE1DDE9B41D}" dt="2024-04-17T23:49:22.589" v="2862"/>
          <ac:spMkLst>
            <pc:docMk/>
            <pc:sldMk cId="3616329994" sldId="258"/>
            <ac:spMk id="6" creationId="{AD7BA84B-58D2-E826-0D0E-0CE3354740FB}"/>
          </ac:spMkLst>
        </pc:spChg>
        <pc:spChg chg="add mod">
          <ac:chgData name="david b" userId="174fa6c91736b509" providerId="LiveId" clId="{80A26888-F556-4014-920E-BAE1DDE9B41D}" dt="2024-04-17T23:55:51.455" v="3105"/>
          <ac:spMkLst>
            <pc:docMk/>
            <pc:sldMk cId="3616329994" sldId="258"/>
            <ac:spMk id="7" creationId="{3CD01B9A-B0A3-8BE9-3AD9-C579550E0FB8}"/>
          </ac:spMkLst>
        </pc:spChg>
        <pc:spChg chg="add mod">
          <ac:chgData name="david b" userId="174fa6c91736b509" providerId="LiveId" clId="{80A26888-F556-4014-920E-BAE1DDE9B41D}" dt="2024-04-17T23:49:30.797" v="2864"/>
          <ac:spMkLst>
            <pc:docMk/>
            <pc:sldMk cId="3616329994" sldId="258"/>
            <ac:spMk id="7" creationId="{C65980E8-0419-7AE8-1F02-B13718B8B50A}"/>
          </ac:spMkLst>
        </pc:spChg>
        <pc:spChg chg="add">
          <ac:chgData name="david b" userId="174fa6c91736b509" providerId="LiveId" clId="{80A26888-F556-4014-920E-BAE1DDE9B41D}" dt="2024-04-17T23:49:40.949" v="2865"/>
          <ac:spMkLst>
            <pc:docMk/>
            <pc:sldMk cId="3616329994" sldId="258"/>
            <ac:spMk id="8" creationId="{5715821D-5DB5-C1C2-A48F-EC9B7728C513}"/>
          </ac:spMkLst>
        </pc:spChg>
        <pc:spChg chg="add mod">
          <ac:chgData name="david b" userId="174fa6c91736b509" providerId="LiveId" clId="{80A26888-F556-4014-920E-BAE1DDE9B41D}" dt="2024-04-17T23:40:39.710" v="2824" actId="1076"/>
          <ac:spMkLst>
            <pc:docMk/>
            <pc:sldMk cId="3616329994" sldId="258"/>
            <ac:spMk id="44" creationId="{0B1BE597-38DF-55C8-3804-E7A0E42602B2}"/>
          </ac:spMkLst>
        </pc:spChg>
        <pc:spChg chg="mod">
          <ac:chgData name="david b" userId="174fa6c91736b509" providerId="LiveId" clId="{80A26888-F556-4014-920E-BAE1DDE9B41D}" dt="2024-04-17T23:40:21.939" v="2821" actId="255"/>
          <ac:spMkLst>
            <pc:docMk/>
            <pc:sldMk cId="3616329994" sldId="258"/>
            <ac:spMk id="45" creationId="{47227BDD-BD37-4D1A-3A1E-7E709731AB4C}"/>
          </ac:spMkLst>
        </pc:spChg>
        <pc:spChg chg="add mod">
          <ac:chgData name="david b" userId="174fa6c91736b509" providerId="LiveId" clId="{80A26888-F556-4014-920E-BAE1DDE9B41D}" dt="2024-04-17T23:40:34.343" v="2823" actId="1076"/>
          <ac:spMkLst>
            <pc:docMk/>
            <pc:sldMk cId="3616329994" sldId="258"/>
            <ac:spMk id="46" creationId="{14FCF0DA-4966-F599-2D34-AEAF30F9F486}"/>
          </ac:spMkLst>
        </pc:spChg>
        <pc:spChg chg="add mod">
          <ac:chgData name="david b" userId="174fa6c91736b509" providerId="LiveId" clId="{80A26888-F556-4014-920E-BAE1DDE9B41D}" dt="2024-04-17T23:39:43.082" v="2813" actId="1076"/>
          <ac:spMkLst>
            <pc:docMk/>
            <pc:sldMk cId="3616329994" sldId="258"/>
            <ac:spMk id="48" creationId="{2F979692-530F-BC86-0AA5-F499C89ECF32}"/>
          </ac:spMkLst>
        </pc:spChg>
        <pc:spChg chg="add del mod">
          <ac:chgData name="david b" userId="174fa6c91736b509" providerId="LiveId" clId="{80A26888-F556-4014-920E-BAE1DDE9B41D}" dt="2024-04-17T23:39:50.762" v="2814" actId="478"/>
          <ac:spMkLst>
            <pc:docMk/>
            <pc:sldMk cId="3616329994" sldId="258"/>
            <ac:spMk id="50" creationId="{CD83445C-761E-CE64-8846-D241F1389BF5}"/>
          </ac:spMkLst>
        </pc:spChg>
        <pc:picChg chg="add mod">
          <ac:chgData name="david b" userId="174fa6c91736b509" providerId="LiveId" clId="{80A26888-F556-4014-920E-BAE1DDE9B41D}" dt="2024-04-17T23:47:35.445" v="2828"/>
          <ac:picMkLst>
            <pc:docMk/>
            <pc:sldMk cId="3616329994" sldId="258"/>
            <ac:picMk id="2" creationId="{AC2B2E04-DCA7-4173-EAAE-6A0C579381BC}"/>
          </ac:picMkLst>
        </pc:picChg>
        <pc:picChg chg="mod">
          <ac:chgData name="david b" userId="174fa6c91736b509" providerId="LiveId" clId="{80A26888-F556-4014-920E-BAE1DDE9B41D}" dt="2024-04-17T23:38:21.701" v="2736" actId="1076"/>
          <ac:picMkLst>
            <pc:docMk/>
            <pc:sldMk cId="3616329994" sldId="258"/>
            <ac:picMk id="1036" creationId="{6CB3F195-FFCA-20A6-973F-09B9F688E5B0}"/>
          </ac:picMkLst>
        </pc:picChg>
        <pc:picChg chg="mod">
          <ac:chgData name="david b" userId="174fa6c91736b509" providerId="LiveId" clId="{80A26888-F556-4014-920E-BAE1DDE9B41D}" dt="2024-04-17T23:38:31.306" v="2739" actId="1076"/>
          <ac:picMkLst>
            <pc:docMk/>
            <pc:sldMk cId="3616329994" sldId="258"/>
            <ac:picMk id="1042" creationId="{0BB2CFAA-FE51-0F0E-B9CD-9184B7EA372A}"/>
          </ac:picMkLst>
        </pc:picChg>
        <pc:picChg chg="mod">
          <ac:chgData name="david b" userId="174fa6c91736b509" providerId="LiveId" clId="{80A26888-F556-4014-920E-BAE1DDE9B41D}" dt="2024-04-17T23:38:28.842" v="2738" actId="1076"/>
          <ac:picMkLst>
            <pc:docMk/>
            <pc:sldMk cId="3616329994" sldId="258"/>
            <ac:picMk id="1044" creationId="{D1174C7F-0574-944E-2588-59DB3E2695C8}"/>
          </ac:picMkLst>
        </pc:picChg>
        <pc:picChg chg="mod">
          <ac:chgData name="david b" userId="174fa6c91736b509" providerId="LiveId" clId="{80A26888-F556-4014-920E-BAE1DDE9B41D}" dt="2024-04-17T23:38:19.845" v="2735" actId="1076"/>
          <ac:picMkLst>
            <pc:docMk/>
            <pc:sldMk cId="3616329994" sldId="258"/>
            <ac:picMk id="1046" creationId="{6FBC6877-E2EF-2FBB-3BD6-231CE677D26A}"/>
          </ac:picMkLst>
        </pc:picChg>
        <pc:picChg chg="mod">
          <ac:chgData name="david b" userId="174fa6c91736b509" providerId="LiveId" clId="{80A26888-F556-4014-920E-BAE1DDE9B41D}" dt="2024-04-17T23:38:24.098" v="2737" actId="1076"/>
          <ac:picMkLst>
            <pc:docMk/>
            <pc:sldMk cId="3616329994" sldId="258"/>
            <ac:picMk id="1048" creationId="{EC454D82-562C-3493-1012-781962D32957}"/>
          </ac:picMkLst>
        </pc:picChg>
        <pc:picChg chg="mod">
          <ac:chgData name="david b" userId="174fa6c91736b509" providerId="LiveId" clId="{80A26888-F556-4014-920E-BAE1DDE9B41D}" dt="2024-04-17T23:38:33.482" v="2740" actId="1076"/>
          <ac:picMkLst>
            <pc:docMk/>
            <pc:sldMk cId="3616329994" sldId="258"/>
            <ac:picMk id="1050" creationId="{DDCD7F43-135F-3A2B-4D65-A8CB6694E30B}"/>
          </ac:picMkLst>
        </pc:picChg>
        <pc:picChg chg="mod">
          <ac:chgData name="david b" userId="174fa6c91736b509" providerId="LiveId" clId="{80A26888-F556-4014-920E-BAE1DDE9B41D}" dt="2024-04-17T23:50:25.088" v="2872" actId="166"/>
          <ac:picMkLst>
            <pc:docMk/>
            <pc:sldMk cId="3616329994" sldId="258"/>
            <ac:picMk id="1052" creationId="{F2E2FE79-59D2-0D45-2EB1-1CADBAD69DDB}"/>
          </ac:picMkLst>
        </pc:picChg>
        <pc:picChg chg="mod">
          <ac:chgData name="david b" userId="174fa6c91736b509" providerId="LiveId" clId="{80A26888-F556-4014-920E-BAE1DDE9B41D}" dt="2024-04-17T23:38:37.443" v="2742" actId="1076"/>
          <ac:picMkLst>
            <pc:docMk/>
            <pc:sldMk cId="3616329994" sldId="258"/>
            <ac:picMk id="1054" creationId="{AC1DF455-D03A-5FF5-1061-313C61BF5AB1}"/>
          </ac:picMkLst>
        </pc:picChg>
        <pc:picChg chg="mod">
          <ac:chgData name="david b" userId="174fa6c91736b509" providerId="LiveId" clId="{80A26888-F556-4014-920E-BAE1DDE9B41D}" dt="2024-04-17T23:38:40.967" v="2743" actId="1076"/>
          <ac:picMkLst>
            <pc:docMk/>
            <pc:sldMk cId="3616329994" sldId="258"/>
            <ac:picMk id="1056" creationId="{633770FD-41AE-82B8-7E9C-668D774AB11C}"/>
          </ac:picMkLst>
        </pc:picChg>
        <pc:picChg chg="add mod">
          <ac:chgData name="david b" userId="174fa6c91736b509" providerId="LiveId" clId="{80A26888-F556-4014-920E-BAE1DDE9B41D}" dt="2024-04-17T23:50:30.275" v="2873" actId="1076"/>
          <ac:picMkLst>
            <pc:docMk/>
            <pc:sldMk cId="3616329994" sldId="258"/>
            <ac:picMk id="2056" creationId="{BF19C68E-A767-24FC-2A5E-B446A47295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A48E-964C-46FE-B3A0-FB8DE6B18C05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2E385-A969-4D7D-9773-C6FE282A7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8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2E385-A969-4D7D-9773-C6FE282A74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7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4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4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5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11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6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5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4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0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94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5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31.png"/><Relationship Id="rId36" Type="http://schemas.openxmlformats.org/officeDocument/2006/relationships/image" Target="../media/image29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jpeg"/><Relationship Id="rId8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1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49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06F54D-04EF-4345-A564-7A7B57B6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laser lights aligned to form a triangle">
            <a:extLst>
              <a:ext uri="{FF2B5EF4-FFF2-40B4-BE49-F238E27FC236}">
                <a16:creationId xmlns:a16="http://schemas.microsoft.com/office/drawing/2014/main" id="{0478753A-D9D9-83A9-6E84-EF67EF40E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5" b="163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A63FA5D-402E-473D-AF05-018BE28B2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3"/>
            <a:ext cx="10667999" cy="5333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C7B00-AEA9-D4D9-C547-D581F2181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227" y="859801"/>
            <a:ext cx="5075853" cy="49079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DISPLAY NETWORK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0D3D82-8B25-4DD9-9924-4CEAD450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1206" y="4572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82A77-69CB-ECEC-D7C4-92A237A42EE0}"/>
              </a:ext>
            </a:extLst>
          </p:cNvPr>
          <p:cNvGrpSpPr/>
          <p:nvPr/>
        </p:nvGrpSpPr>
        <p:grpSpPr>
          <a:xfrm>
            <a:off x="6512559" y="4356413"/>
            <a:ext cx="4497392" cy="1441549"/>
            <a:chOff x="734918" y="1149875"/>
            <a:chExt cx="5529688" cy="19147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42EF08-7F2F-F1AF-EB0E-E1C0CE9E1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918" y="1149875"/>
              <a:ext cx="1098606" cy="4572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0096A7-DF74-3BD8-3943-7ED012414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1957" y="1772216"/>
              <a:ext cx="939805" cy="31220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C7B7BF-F301-4A30-50CB-FF045E0FE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6395" y="1169401"/>
              <a:ext cx="1436290" cy="3790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394D4E-9562-D881-1267-8DE308C34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7605" y="2566275"/>
              <a:ext cx="997001" cy="4572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48A301-F149-8C19-15AA-10D12BC3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5107" y="1873959"/>
              <a:ext cx="683766" cy="2898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8E442B-3623-4DDA-5E98-657BC1809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96240" y="2072254"/>
              <a:ext cx="700901" cy="39481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CDFD50-282F-D479-33E8-4997A2048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3991" y="2445116"/>
              <a:ext cx="566458" cy="5045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055CADF-C485-AE2B-C88B-B9F0C58D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1335" y="1237905"/>
              <a:ext cx="436105" cy="40106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B5A451-7601-3F1C-4CCC-376018EB1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7931" y="2697931"/>
              <a:ext cx="1237545" cy="36668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F8409E-3985-5F03-D153-B3D97F5E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40975" y="2185517"/>
              <a:ext cx="1232634" cy="35420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E666375-CB8D-28B2-1B2E-6793D86DD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1594" y="2018888"/>
              <a:ext cx="593768" cy="38977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A4DAAAE-AA50-AFE2-9593-5FC743B8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29841" y="1499606"/>
              <a:ext cx="994904" cy="31220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DF21515-625E-79A4-A951-BCAC25F54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7986" y="1541306"/>
              <a:ext cx="939805" cy="32688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57635A3-FDA0-466E-3239-44FDEC41F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69339" y="1678514"/>
              <a:ext cx="1267979" cy="28546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638C40A-C412-F51A-52AB-41324E7C5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55836" y="1639107"/>
              <a:ext cx="789262" cy="36427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4953231-B179-207F-9E18-854E637B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6907" y="1262090"/>
              <a:ext cx="1098606" cy="24565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9803C7A-191C-914A-9D0B-479CE48CF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94847" y="1482227"/>
              <a:ext cx="436748" cy="50394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84BEBE-DCA9-F1A9-3755-FD658E2CA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043784" y="2470676"/>
              <a:ext cx="1123592" cy="35275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362806-7A91-69A9-A2DE-12BCBCF98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589653" y="2000689"/>
              <a:ext cx="504200" cy="51927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5A10FAF-B2E7-E2FD-B5AE-AEF490386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432685" y="2124566"/>
              <a:ext cx="1011808" cy="30582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A6C8755-655A-0A3B-0243-BAE0402D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678118" y="2802021"/>
              <a:ext cx="1628617" cy="26259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41E9872-1916-8CF1-655C-12BD9BF11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777288" y="2611288"/>
              <a:ext cx="725527" cy="34075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60E9ACB-008C-444B-571E-1C71FB0A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471983" y="2169721"/>
              <a:ext cx="504503" cy="50450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2C6F33-4E3D-1F51-467C-EDCFF8638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387641" y="1286032"/>
              <a:ext cx="1316629" cy="273980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B43D2407-8C5C-B426-658E-1EC7C2C90A9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31131" y="3526055"/>
            <a:ext cx="4183726" cy="1192661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47227BDD-BD37-4D1A-3A1E-7E709731AB4C}"/>
              </a:ext>
            </a:extLst>
          </p:cNvPr>
          <p:cNvSpPr txBox="1">
            <a:spLocks/>
          </p:cNvSpPr>
          <p:nvPr/>
        </p:nvSpPr>
        <p:spPr>
          <a:xfrm>
            <a:off x="562947" y="859801"/>
            <a:ext cx="5075853" cy="4907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CTV/OTT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52B062-D789-D89B-AA17-E7260C8306D5}"/>
              </a:ext>
            </a:extLst>
          </p:cNvPr>
          <p:cNvCxnSpPr/>
          <p:nvPr/>
        </p:nvCxnSpPr>
        <p:spPr>
          <a:xfrm>
            <a:off x="6075679" y="827428"/>
            <a:ext cx="0" cy="5148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B34DDE80-BEE8-E299-64C2-850F8647ADF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24574" y="4737241"/>
            <a:ext cx="4058210" cy="110595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8E41036-3224-80A4-FC3F-6B4C11F55AD9}"/>
              </a:ext>
            </a:extLst>
          </p:cNvPr>
          <p:cNvSpPr txBox="1"/>
          <p:nvPr/>
        </p:nvSpPr>
        <p:spPr>
          <a:xfrm>
            <a:off x="1058564" y="1318372"/>
            <a:ext cx="481212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PREMIUM CTV </a:t>
            </a:r>
            <a:br>
              <a:rPr lang="en-US" sz="11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</a:br>
            <a:r>
              <a:rPr lang="en-US" sz="11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- Hulu, Disney+, Peacock, HBO Max, Paramount+, </a:t>
            </a:r>
            <a:r>
              <a:rPr lang="en-US" sz="1100" dirty="0" err="1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Freevee</a:t>
            </a:r>
            <a:r>
              <a:rPr lang="en-US" sz="11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, </a:t>
            </a:r>
            <a:r>
              <a:rPr lang="en-US" sz="1100" dirty="0" err="1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YouTubeTV</a:t>
            </a:r>
            <a:br>
              <a:rPr lang="en-US" sz="11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</a:br>
            <a:endParaRPr lang="en-US" sz="1100" dirty="0">
              <a:latin typeface="Candara" panose="020E0502030303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TIER 1 CTV </a:t>
            </a:r>
            <a:r>
              <a:rPr lang="en-US" sz="11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- 60-80 premium publishers - TV only</a:t>
            </a:r>
          </a:p>
          <a:p>
            <a:br>
              <a:rPr lang="en-US" sz="11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</a:br>
            <a:r>
              <a:rPr lang="en-US" sz="11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TIER 2 CTV  </a:t>
            </a:r>
            <a:r>
              <a:rPr lang="en-US" sz="11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– 150 premium publishers incl. Tubi, Pluto, </a:t>
            </a:r>
            <a:r>
              <a:rPr lang="en-US" sz="1100" dirty="0" err="1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SlingTV</a:t>
            </a:r>
            <a:r>
              <a:rPr lang="en-US" sz="11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etc. – TV only</a:t>
            </a:r>
          </a:p>
          <a:p>
            <a:br>
              <a:rPr lang="en-US" sz="11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</a:br>
            <a:r>
              <a:rPr lang="en-US" sz="11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TIER 3 CTV/OTT  </a:t>
            </a:r>
            <a:r>
              <a:rPr lang="en-US" sz="11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– 400 premium publishers across all screens – TV, Mobile, PC </a:t>
            </a:r>
          </a:p>
          <a:p>
            <a:endParaRPr lang="en-US" sz="1100" dirty="0">
              <a:latin typeface="Candara" panose="020E0502030303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  <a:p>
            <a:r>
              <a:rPr lang="en-US" sz="11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CATEGORY SPECIFIC PUBLISHERS: </a:t>
            </a:r>
          </a:p>
          <a:p>
            <a:r>
              <a:rPr lang="en-US" sz="11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Sports, News &amp; Weather, Food &amp; Home, Entertainment, TV </a:t>
            </a:r>
            <a:r>
              <a:rPr lang="en-US" sz="1100" dirty="0" err="1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en</a:t>
            </a:r>
            <a:r>
              <a:rPr lang="en-US" sz="11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 Espanol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901764-5EB7-92B4-F684-8665CB78BAC0}"/>
              </a:ext>
            </a:extLst>
          </p:cNvPr>
          <p:cNvSpPr txBox="1"/>
          <p:nvPr/>
        </p:nvSpPr>
        <p:spPr>
          <a:xfrm>
            <a:off x="6368501" y="1354793"/>
            <a:ext cx="45980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19,000 ONLINE PUBLISHERS</a:t>
            </a:r>
          </a:p>
          <a:p>
            <a:r>
              <a:rPr lang="en-US" sz="12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– including nytimes.com, si.com, wsj.com, msn.com</a:t>
            </a:r>
          </a:p>
          <a:p>
            <a:r>
              <a:rPr lang="en-US" sz="12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- Including apps and websites</a:t>
            </a:r>
          </a:p>
          <a:p>
            <a:endParaRPr lang="en-US" sz="1200" b="1" dirty="0">
              <a:latin typeface="Candara" panose="020E0502030303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Brand safe</a:t>
            </a:r>
          </a:p>
          <a:p>
            <a:endParaRPr lang="en-US" sz="1200" b="1" dirty="0">
              <a:latin typeface="Candara" panose="020E0502030303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250,000 Audience targeting segments</a:t>
            </a:r>
          </a:p>
          <a:p>
            <a:endParaRPr lang="en-US" sz="1200" b="1" dirty="0">
              <a:latin typeface="Candara" panose="020E0502030303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Retargeting included</a:t>
            </a:r>
          </a:p>
          <a:p>
            <a:endParaRPr lang="en-US" sz="1100" b="1" dirty="0">
              <a:latin typeface="Aptos SemiBold" panose="020B0004020202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  <a:p>
            <a:endParaRPr lang="en-US" sz="1100" b="1" dirty="0">
              <a:latin typeface="Aptos SemiBold" panose="020B0004020202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op newspapers cover Rivera's death - Media Moves">
            <a:extLst>
              <a:ext uri="{FF2B5EF4-FFF2-40B4-BE49-F238E27FC236}">
                <a16:creationId xmlns:a16="http://schemas.microsoft.com/office/drawing/2014/main" id="{A9D721D5-B27F-104D-14C8-F82398C1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20" y="2805074"/>
            <a:ext cx="2381803" cy="1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F70F44-FC9D-D422-CE07-B0FAA04A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13" y="5879191"/>
            <a:ext cx="10191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EF4358-18E2-FFB1-0DDE-0E74FB2EAC1E}"/>
              </a:ext>
            </a:extLst>
          </p:cNvPr>
          <p:cNvSpPr txBox="1"/>
          <p:nvPr/>
        </p:nvSpPr>
        <p:spPr>
          <a:xfrm>
            <a:off x="6654776" y="6258133"/>
            <a:ext cx="150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OwlDSP.com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C8A84-830C-1B5C-BBED-5622D5BDD724}"/>
              </a:ext>
            </a:extLst>
          </p:cNvPr>
          <p:cNvSpPr txBox="1"/>
          <p:nvPr/>
        </p:nvSpPr>
        <p:spPr>
          <a:xfrm>
            <a:off x="4045017" y="6263801"/>
            <a:ext cx="150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AnalyticOwl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FEB886-C910-37DC-C460-B28E6B58195F}"/>
              </a:ext>
            </a:extLst>
          </p:cNvPr>
          <p:cNvSpPr txBox="1"/>
          <p:nvPr/>
        </p:nvSpPr>
        <p:spPr>
          <a:xfrm>
            <a:off x="8392306" y="6118387"/>
            <a:ext cx="307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Publishers shown as examples, actual impression delivery may vary by publisher, campaign , geo and  audience.</a:t>
            </a:r>
          </a:p>
        </p:txBody>
      </p:sp>
    </p:spTree>
    <p:extLst>
      <p:ext uri="{BB962C8B-B14F-4D97-AF65-F5344CB8AC3E}">
        <p14:creationId xmlns:p14="http://schemas.microsoft.com/office/powerpoint/2010/main" val="325049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06F54D-04EF-4345-A564-7A7B57B6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laser lights aligned to form a triangle">
            <a:extLst>
              <a:ext uri="{FF2B5EF4-FFF2-40B4-BE49-F238E27FC236}">
                <a16:creationId xmlns:a16="http://schemas.microsoft.com/office/drawing/2014/main" id="{0478753A-D9D9-83A9-6E84-EF67EF40E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5" b="1635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A63FA5D-402E-473D-AF05-018BE28B2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3"/>
            <a:ext cx="10667999" cy="5333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C7B00-AEA9-D4D9-C547-D581F2181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227" y="859801"/>
            <a:ext cx="5075853" cy="49079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/>
              <a:t>ONLINE VIDEO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0D3D82-8B25-4DD9-9924-4CEAD450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1206" y="4572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7082A77-69CB-ECEC-D7C4-92A237A42EE0}"/>
              </a:ext>
            </a:extLst>
          </p:cNvPr>
          <p:cNvGrpSpPr/>
          <p:nvPr/>
        </p:nvGrpSpPr>
        <p:grpSpPr>
          <a:xfrm>
            <a:off x="6568954" y="4424019"/>
            <a:ext cx="4497392" cy="1441549"/>
            <a:chOff x="734918" y="1149875"/>
            <a:chExt cx="5529688" cy="19147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42EF08-7F2F-F1AF-EB0E-E1C0CE9E1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918" y="1149875"/>
              <a:ext cx="1098606" cy="4572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0096A7-DF74-3BD8-3943-7ED012414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1957" y="1772216"/>
              <a:ext cx="939805" cy="31220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C7B7BF-F301-4A30-50CB-FF045E0FE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6395" y="1169401"/>
              <a:ext cx="1436290" cy="3790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394D4E-9562-D881-1267-8DE308C34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67605" y="2566275"/>
              <a:ext cx="997001" cy="4572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148A301-F149-8C19-15AA-10D12BC3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5107" y="1873959"/>
              <a:ext cx="683766" cy="2898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98E442B-3623-4DDA-5E98-657BC1809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96240" y="2072254"/>
              <a:ext cx="700901" cy="39481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0CDFD50-282F-D479-33E8-4997A2048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3991" y="2445116"/>
              <a:ext cx="566458" cy="5045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055CADF-C485-AE2B-C88B-B9F0C58D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21335" y="1237905"/>
              <a:ext cx="436105" cy="40106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DB5A451-7601-3F1C-4CCC-376018EB1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7931" y="2697931"/>
              <a:ext cx="1237545" cy="36668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EF8409E-3985-5F03-D153-B3D97F5E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40975" y="2185517"/>
              <a:ext cx="1232634" cy="35420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E666375-CB8D-28B2-1B2E-6793D86DD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1594" y="2018888"/>
              <a:ext cx="593768" cy="38977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A4DAAAE-AA50-AFE2-9593-5FC743B89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29841" y="1499606"/>
              <a:ext cx="994904" cy="31220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DF21515-625E-79A4-A951-BCAC25F54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7986" y="1541306"/>
              <a:ext cx="939805" cy="32688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57635A3-FDA0-466E-3239-44FDEC41F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69339" y="1678514"/>
              <a:ext cx="1267979" cy="28546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638C40A-C412-F51A-52AB-41324E7C5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55836" y="1639107"/>
              <a:ext cx="789262" cy="36427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4953231-B179-207F-9E18-854E637BF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6907" y="1262090"/>
              <a:ext cx="1098606" cy="24565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9803C7A-191C-914A-9D0B-479CE48CF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394847" y="1482227"/>
              <a:ext cx="436748" cy="50394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84BEBE-DCA9-F1A9-3755-FD658E2CA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043784" y="2470676"/>
              <a:ext cx="1123592" cy="35275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362806-7A91-69A9-A2DE-12BCBCF98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589653" y="2000689"/>
              <a:ext cx="504200" cy="51927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5A10FAF-B2E7-E2FD-B5AE-AEF490386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432685" y="2124566"/>
              <a:ext cx="1011808" cy="30582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A6C8755-655A-0A3B-0243-BAE0402D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678118" y="2802021"/>
              <a:ext cx="1628617" cy="26259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41E9872-1916-8CF1-655C-12BD9BF11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777288" y="2611288"/>
              <a:ext cx="725527" cy="34075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60E9ACB-008C-444B-571E-1C71FB0AF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471983" y="2169721"/>
              <a:ext cx="504503" cy="50450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2C6F33-4E3D-1F51-467C-EDCFF8638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387641" y="1286032"/>
              <a:ext cx="1316629" cy="273980"/>
            </a:xfrm>
            <a:prstGeom prst="rect">
              <a:avLst/>
            </a:prstGeom>
          </p:spPr>
        </p:pic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47227BDD-BD37-4D1A-3A1E-7E709731AB4C}"/>
              </a:ext>
            </a:extLst>
          </p:cNvPr>
          <p:cNvSpPr txBox="1">
            <a:spLocks/>
          </p:cNvSpPr>
          <p:nvPr/>
        </p:nvSpPr>
        <p:spPr>
          <a:xfrm>
            <a:off x="775384" y="857226"/>
            <a:ext cx="5075853" cy="4907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Digital Out of Home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52B062-D789-D89B-AA17-E7260C8306D5}"/>
              </a:ext>
            </a:extLst>
          </p:cNvPr>
          <p:cNvCxnSpPr/>
          <p:nvPr/>
        </p:nvCxnSpPr>
        <p:spPr>
          <a:xfrm>
            <a:off x="6075679" y="827428"/>
            <a:ext cx="0" cy="5148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2C403-8D5F-C8D7-6AB6-65B8B648C6D6}"/>
              </a:ext>
            </a:extLst>
          </p:cNvPr>
          <p:cNvGrpSpPr/>
          <p:nvPr/>
        </p:nvGrpSpPr>
        <p:grpSpPr>
          <a:xfrm>
            <a:off x="1089768" y="4379873"/>
            <a:ext cx="4671762" cy="1615025"/>
            <a:chOff x="458563" y="6767035"/>
            <a:chExt cx="5722288" cy="1628224"/>
          </a:xfrm>
        </p:grpSpPr>
        <p:pic>
          <p:nvPicPr>
            <p:cNvPr id="9" name="Picture 4" descr="thumb">
              <a:extLst>
                <a:ext uri="{FF2B5EF4-FFF2-40B4-BE49-F238E27FC236}">
                  <a16:creationId xmlns:a16="http://schemas.microsoft.com/office/drawing/2014/main" id="{1FCA2BA4-A08A-332B-B594-6BF526F2F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54" y="6853377"/>
              <a:ext cx="1941535" cy="304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ADC268-C910-A95E-17F4-B949ED1AE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977908" y="7231779"/>
              <a:ext cx="1632014" cy="5964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E0AF89D-A5A5-7706-934C-432708D60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764375" y="6767035"/>
              <a:ext cx="3416476" cy="4826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2B872E-C461-61A4-0613-0420B84F4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58563" y="7834901"/>
              <a:ext cx="1844513" cy="560358"/>
            </a:xfrm>
            <a:prstGeom prst="rect">
              <a:avLst/>
            </a:prstGeom>
          </p:spPr>
        </p:pic>
        <p:pic>
          <p:nvPicPr>
            <p:cNvPr id="16" name="Picture 10" descr="Uber_Logo_Black_RGB">
              <a:extLst>
                <a:ext uri="{FF2B5EF4-FFF2-40B4-BE49-F238E27FC236}">
                  <a16:creationId xmlns:a16="http://schemas.microsoft.com/office/drawing/2014/main" id="{036D94E9-33CC-0B3B-31D2-98C24396C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67" y="7132478"/>
              <a:ext cx="1245599" cy="758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>
              <a:extLst>
                <a:ext uri="{FF2B5EF4-FFF2-40B4-BE49-F238E27FC236}">
                  <a16:creationId xmlns:a16="http://schemas.microsoft.com/office/drawing/2014/main" id="{E6D5DA39-A338-4F63-F662-398777BDD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349" y="7901940"/>
              <a:ext cx="1987146" cy="294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F0B9E4C-27AB-7505-CE9C-9E2554A0E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803043" y="7249660"/>
              <a:ext cx="2166630" cy="4983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7453C3-8466-92AE-DE3E-F78EFA33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850627" y="7636835"/>
              <a:ext cx="1173057" cy="721272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DF56594-3E1D-A4C5-00F5-9DA817D6B25B}"/>
              </a:ext>
            </a:extLst>
          </p:cNvPr>
          <p:cNvSpPr txBox="1"/>
          <p:nvPr/>
        </p:nvSpPr>
        <p:spPr>
          <a:xfrm>
            <a:off x="1162006" y="1464309"/>
            <a:ext cx="4471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THOUSANDS OF OUT OF HOME SCREENS AND BILLBOARDS:</a:t>
            </a:r>
          </a:p>
          <a:p>
            <a:endParaRPr lang="en-US" sz="12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VIDEO BILLBOARDS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VIDEO SIGNS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RESTAURANTS / BARS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GROCERY STORES / CONVENIENCE STORES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GAS PUMPS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SALONS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AIRPORTS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DOCTOR’S OFFICES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ELEVATORS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TRANSIT / TAXIS</a:t>
            </a: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GYMS</a:t>
            </a:r>
          </a:p>
          <a:p>
            <a:endParaRPr lang="en-US" sz="1200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r>
              <a:rPr lang="en-US" sz="1200" dirty="0">
                <a:solidFill>
                  <a:schemeClr val="dk1"/>
                </a:solidFill>
                <a:latin typeface="Candara" panose="020E0502030303020204" pitchFamily="34" charset="0"/>
              </a:rPr>
              <a:t>Only Geo Targeting Available, No Audience Targeting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16E298-62B7-2217-DF44-AD7042595E81}"/>
              </a:ext>
            </a:extLst>
          </p:cNvPr>
          <p:cNvSpPr txBox="1"/>
          <p:nvPr/>
        </p:nvSpPr>
        <p:spPr>
          <a:xfrm>
            <a:off x="6433271" y="1465363"/>
            <a:ext cx="459809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6,000 PREMIUM PUBLISHERS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including nytimes.com, si.com, wsj.com, msn.com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Including popular app games; Candy Crush, Solitaire, Bingo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Including apps and websites</a:t>
            </a:r>
          </a:p>
          <a:p>
            <a:endParaRPr lang="en-US" sz="1200" b="1" dirty="0">
              <a:latin typeface="Candara" panose="020E0502030303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Brand safe</a:t>
            </a:r>
          </a:p>
          <a:p>
            <a:endParaRPr lang="en-US" sz="1200" b="1" dirty="0">
              <a:latin typeface="Candara" panose="020E0502030303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250,000 Audience targeting segments</a:t>
            </a:r>
          </a:p>
          <a:p>
            <a:endParaRPr lang="en-US" sz="1200" b="1" dirty="0">
              <a:latin typeface="Candara" panose="020E0502030303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Candara" panose="020E0502030303020204" pitchFamily="34" charset="0"/>
                <a:ea typeface="ADLaM Display" panose="02010000000000000000" pitchFamily="2" charset="0"/>
                <a:cs typeface="Arial" panose="020B0604020202020204" pitchFamily="34" charset="0"/>
              </a:rPr>
              <a:t>Retargeting included</a:t>
            </a:r>
          </a:p>
          <a:p>
            <a:endParaRPr lang="en-US" sz="1100" b="1" dirty="0">
              <a:latin typeface="Aptos SemiBold" panose="020B0004020202020204" pitchFamily="34" charset="0"/>
              <a:ea typeface="ADLaM Display" panose="0201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Best iOS Games Logos">
            <a:extLst>
              <a:ext uri="{FF2B5EF4-FFF2-40B4-BE49-F238E27FC236}">
                <a16:creationId xmlns:a16="http://schemas.microsoft.com/office/drawing/2014/main" id="{21580D4C-A9E9-1F1F-8A8C-98E0DE2FF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536" y="2639097"/>
            <a:ext cx="2049720" cy="16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254BE5A2-BB00-AB81-BFFA-FF928515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13" y="5879191"/>
            <a:ext cx="10191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339B3EE-F952-2BB9-0B71-9BE3DED1E6FA}"/>
              </a:ext>
            </a:extLst>
          </p:cNvPr>
          <p:cNvSpPr txBox="1"/>
          <p:nvPr/>
        </p:nvSpPr>
        <p:spPr>
          <a:xfrm>
            <a:off x="6654776" y="6258133"/>
            <a:ext cx="150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OwlDSP.com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A77366-415D-5415-4AD4-102CFFDA526A}"/>
              </a:ext>
            </a:extLst>
          </p:cNvPr>
          <p:cNvSpPr txBox="1"/>
          <p:nvPr/>
        </p:nvSpPr>
        <p:spPr>
          <a:xfrm>
            <a:off x="4045017" y="6263801"/>
            <a:ext cx="150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AnalyticOwl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4C16D5-4022-2DEB-0341-C20DEA4A0C39}"/>
              </a:ext>
            </a:extLst>
          </p:cNvPr>
          <p:cNvSpPr txBox="1"/>
          <p:nvPr/>
        </p:nvSpPr>
        <p:spPr>
          <a:xfrm>
            <a:off x="8392306" y="6118387"/>
            <a:ext cx="307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Publishers shown as examples, actual impression delivery may vary by publisher, campaign , geo and  audience.</a:t>
            </a:r>
          </a:p>
        </p:txBody>
      </p:sp>
    </p:spTree>
    <p:extLst>
      <p:ext uri="{BB962C8B-B14F-4D97-AF65-F5344CB8AC3E}">
        <p14:creationId xmlns:p14="http://schemas.microsoft.com/office/powerpoint/2010/main" val="1438035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06F54D-04EF-4345-A564-7A7B57B6C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laser lights aligned to form a triangle">
            <a:extLst>
              <a:ext uri="{FF2B5EF4-FFF2-40B4-BE49-F238E27FC236}">
                <a16:creationId xmlns:a16="http://schemas.microsoft.com/office/drawing/2014/main" id="{0478753A-D9D9-83A9-6E84-EF67EF40E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65" b="1635"/>
          <a:stretch/>
        </p:blipFill>
        <p:spPr>
          <a:xfrm>
            <a:off x="20" y="-21329"/>
            <a:ext cx="12229898" cy="6879319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A63FA5D-402E-473D-AF05-018BE28B2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3"/>
            <a:ext cx="10667999" cy="5333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0D3D82-8B25-4DD9-9924-4CEAD450C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1206" y="4572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47227BDD-BD37-4D1A-3A1E-7E709731AB4C}"/>
              </a:ext>
            </a:extLst>
          </p:cNvPr>
          <p:cNvSpPr txBox="1">
            <a:spLocks/>
          </p:cNvSpPr>
          <p:nvPr/>
        </p:nvSpPr>
        <p:spPr>
          <a:xfrm>
            <a:off x="775384" y="857226"/>
            <a:ext cx="5075853" cy="4907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/>
              <a:t>Streaming audio </a:t>
            </a:r>
          </a:p>
          <a:p>
            <a:pPr algn="ctr"/>
            <a:r>
              <a:rPr lang="en-US" sz="8000" dirty="0"/>
              <a:t>– RUN OF NETWORK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A52B062-D789-D89B-AA17-E7260C8306D5}"/>
              </a:ext>
            </a:extLst>
          </p:cNvPr>
          <p:cNvCxnSpPr/>
          <p:nvPr/>
        </p:nvCxnSpPr>
        <p:spPr>
          <a:xfrm>
            <a:off x="6075679" y="827428"/>
            <a:ext cx="0" cy="5148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5DEB52-78BE-AF15-CC25-F19E7328A46E}"/>
              </a:ext>
            </a:extLst>
          </p:cNvPr>
          <p:cNvGrpSpPr/>
          <p:nvPr/>
        </p:nvGrpSpPr>
        <p:grpSpPr>
          <a:xfrm>
            <a:off x="6837660" y="4840639"/>
            <a:ext cx="4029867" cy="692186"/>
            <a:chOff x="1335932" y="1853599"/>
            <a:chExt cx="4029867" cy="692186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9E4BAB27-AFBF-7E2D-9B7D-0804286CB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932" y="1926045"/>
              <a:ext cx="1858609" cy="55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0C47D3-E297-376E-E650-98F74EA13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0701" y="1853599"/>
              <a:ext cx="1905098" cy="692186"/>
            </a:xfrm>
            <a:prstGeom prst="rect">
              <a:avLst/>
            </a:prstGeom>
          </p:spPr>
        </p:pic>
      </p:grpSp>
      <p:pic>
        <p:nvPicPr>
          <p:cNvPr id="1036" name="Picture 12" descr="Are We Finally Moving Closer To A One-Stop Streaming Shop For Broadcast  Radio? - RadioInsight">
            <a:extLst>
              <a:ext uri="{FF2B5EF4-FFF2-40B4-BE49-F238E27FC236}">
                <a16:creationId xmlns:a16="http://schemas.microsoft.com/office/drawing/2014/main" id="{6CB3F195-FFCA-20A6-973F-09B9F688E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00" y="4276779"/>
            <a:ext cx="1466810" cy="14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adio Staff Engineer - Careerpage.org">
            <a:extLst>
              <a:ext uri="{FF2B5EF4-FFF2-40B4-BE49-F238E27FC236}">
                <a16:creationId xmlns:a16="http://schemas.microsoft.com/office/drawing/2014/main" id="{0BB2CFAA-FE51-0F0E-B9CD-9184B7EA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8" y="4327901"/>
            <a:ext cx="857139" cy="3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udible Amazon Logo PNG vector in SVG, PDF, AI, CDR format">
            <a:extLst>
              <a:ext uri="{FF2B5EF4-FFF2-40B4-BE49-F238E27FC236}">
                <a16:creationId xmlns:a16="http://schemas.microsoft.com/office/drawing/2014/main" id="{D1174C7F-0574-944E-2588-59DB3E269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76" y="5186732"/>
            <a:ext cx="985531" cy="7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hat is AudioBoom? Best Tips and Tricks | Tech &amp; Learning">
            <a:extLst>
              <a:ext uri="{FF2B5EF4-FFF2-40B4-BE49-F238E27FC236}">
                <a16:creationId xmlns:a16="http://schemas.microsoft.com/office/drawing/2014/main" id="{6FBC6877-E2EF-2FBB-3BD6-231CE677D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8" y="4276779"/>
            <a:ext cx="872417" cy="49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UMULUS MEDIA Enters Into Exclusive Sales Partnership With Adomni">
            <a:extLst>
              <a:ext uri="{FF2B5EF4-FFF2-40B4-BE49-F238E27FC236}">
                <a16:creationId xmlns:a16="http://schemas.microsoft.com/office/drawing/2014/main" id="{EC454D82-562C-3493-1012-781962D3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28" y="4721147"/>
            <a:ext cx="1043340" cy="5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Omny Studio LinkedIn, 42% OFF | alliance.health">
            <a:extLst>
              <a:ext uri="{FF2B5EF4-FFF2-40B4-BE49-F238E27FC236}">
                <a16:creationId xmlns:a16="http://schemas.microsoft.com/office/drawing/2014/main" id="{DDCD7F43-135F-3A2B-4D65-A8CB6694E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742" y="4788209"/>
            <a:ext cx="1576889" cy="6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adio Disney | Your Music. Your Way.">
            <a:extLst>
              <a:ext uri="{FF2B5EF4-FFF2-40B4-BE49-F238E27FC236}">
                <a16:creationId xmlns:a16="http://schemas.microsoft.com/office/drawing/2014/main" id="{AC1DF455-D03A-5FF5-1061-313C61BF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71" y="5349710"/>
            <a:ext cx="1711664" cy="5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ESPN Radio | iHeart">
            <a:extLst>
              <a:ext uri="{FF2B5EF4-FFF2-40B4-BE49-F238E27FC236}">
                <a16:creationId xmlns:a16="http://schemas.microsoft.com/office/drawing/2014/main" id="{633770FD-41AE-82B8-7E9C-668D774AB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08" y="5213444"/>
            <a:ext cx="883165" cy="8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B1BE597-38DF-55C8-3804-E7A0E42602B2}"/>
              </a:ext>
            </a:extLst>
          </p:cNvPr>
          <p:cNvSpPr txBox="1"/>
          <p:nvPr/>
        </p:nvSpPr>
        <p:spPr>
          <a:xfrm>
            <a:off x="1213445" y="1850710"/>
            <a:ext cx="4471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3,500 STREAMING AUDIO PUBLISHERS</a:t>
            </a:r>
          </a:p>
          <a:p>
            <a:endParaRPr lang="en-US" sz="12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Including apps and websites</a:t>
            </a:r>
          </a:p>
          <a:p>
            <a:endParaRPr lang="en-US" sz="12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Including Podcasts</a:t>
            </a:r>
          </a:p>
          <a:p>
            <a:endParaRPr lang="en-US" sz="12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Audience targeting OK</a:t>
            </a:r>
          </a:p>
          <a:p>
            <a:endParaRPr lang="en-US" sz="12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endParaRPr lang="en-US" sz="1200" b="1" dirty="0">
              <a:solidFill>
                <a:schemeClr val="dk1"/>
              </a:solidFill>
              <a:latin typeface="Candara" panose="020E0502030303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FCF0DA-4966-F599-2D34-AEAF30F9F486}"/>
              </a:ext>
            </a:extLst>
          </p:cNvPr>
          <p:cNvSpPr txBox="1"/>
          <p:nvPr/>
        </p:nvSpPr>
        <p:spPr>
          <a:xfrm>
            <a:off x="6726824" y="1850710"/>
            <a:ext cx="4471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SPOTIFY AND/OR PANDORA STREAMING AUDIO PUBLISHERS</a:t>
            </a:r>
          </a:p>
          <a:p>
            <a:endParaRPr lang="en-US" sz="12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Ad Supported Premium Streaming Audio</a:t>
            </a:r>
          </a:p>
          <a:p>
            <a:endParaRPr lang="en-US" sz="12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Including Podcasts</a:t>
            </a:r>
          </a:p>
          <a:p>
            <a:endParaRPr lang="en-US" sz="1200" b="1" dirty="0">
              <a:solidFill>
                <a:schemeClr val="dk1"/>
              </a:solidFill>
              <a:latin typeface="Candara" panose="020E0502030303020204" pitchFamily="34" charset="0"/>
            </a:endParaRPr>
          </a:p>
          <a:p>
            <a:r>
              <a:rPr lang="en-US" sz="1200" b="1" dirty="0">
                <a:solidFill>
                  <a:schemeClr val="dk1"/>
                </a:solidFill>
                <a:latin typeface="Candara" panose="020E0502030303020204" pitchFamily="34" charset="0"/>
              </a:rPr>
              <a:t>Audience targeting OK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2F979692-530F-BC86-0AA5-F499C89ECF32}"/>
              </a:ext>
            </a:extLst>
          </p:cNvPr>
          <p:cNvSpPr txBox="1">
            <a:spLocks/>
          </p:cNvSpPr>
          <p:nvPr/>
        </p:nvSpPr>
        <p:spPr>
          <a:xfrm>
            <a:off x="6297116" y="855789"/>
            <a:ext cx="5075853" cy="4907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Premium streaming audio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2B2E04-DCA7-4173-EAAE-6A0C57938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13" y="5879191"/>
            <a:ext cx="10191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6511B-5420-EF09-4BD4-A39A7E73B2FB}"/>
              </a:ext>
            </a:extLst>
          </p:cNvPr>
          <p:cNvSpPr txBox="1"/>
          <p:nvPr/>
        </p:nvSpPr>
        <p:spPr>
          <a:xfrm>
            <a:off x="6654776" y="6258133"/>
            <a:ext cx="150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OwlDSP.com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FF0D6-B292-AEA0-C45F-D82A8FB9FB76}"/>
              </a:ext>
            </a:extLst>
          </p:cNvPr>
          <p:cNvSpPr txBox="1"/>
          <p:nvPr/>
        </p:nvSpPr>
        <p:spPr>
          <a:xfrm>
            <a:off x="4045017" y="6263801"/>
            <a:ext cx="150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AnalyticOwl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Zeno Announces Acquisition, Global Rebranding - Radio Ink">
            <a:extLst>
              <a:ext uri="{FF2B5EF4-FFF2-40B4-BE49-F238E27FC236}">
                <a16:creationId xmlns:a16="http://schemas.microsoft.com/office/drawing/2014/main" id="{BF19C68E-A767-24FC-2A5E-B446A472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7" y="4272055"/>
            <a:ext cx="599890" cy="5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FOX News Radio | Free Internet Radio | TuneIn">
            <a:extLst>
              <a:ext uri="{FF2B5EF4-FFF2-40B4-BE49-F238E27FC236}">
                <a16:creationId xmlns:a16="http://schemas.microsoft.com/office/drawing/2014/main" id="{F2E2FE79-59D2-0D45-2EB1-1CADBAD69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31" y="4598355"/>
            <a:ext cx="599890" cy="5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D01B9A-B0A3-8BE9-3AD9-C579550E0FB8}"/>
              </a:ext>
            </a:extLst>
          </p:cNvPr>
          <p:cNvSpPr txBox="1"/>
          <p:nvPr/>
        </p:nvSpPr>
        <p:spPr>
          <a:xfrm>
            <a:off x="8392306" y="6118387"/>
            <a:ext cx="307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</a:rPr>
              <a:t>Publishers shown as examples, actual impression delivery may vary by publisher, campaign , geo and  audience.</a:t>
            </a:r>
          </a:p>
        </p:txBody>
      </p:sp>
    </p:spTree>
    <p:extLst>
      <p:ext uri="{BB962C8B-B14F-4D97-AF65-F5344CB8AC3E}">
        <p14:creationId xmlns:p14="http://schemas.microsoft.com/office/powerpoint/2010/main" val="361632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323</Words>
  <Application>Microsoft Office PowerPoint</Application>
  <PresentationFormat>Widescreen</PresentationFormat>
  <Paragraphs>72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SemiBold</vt:lpstr>
      <vt:lpstr>Arial</vt:lpstr>
      <vt:lpstr>Candara</vt:lpstr>
      <vt:lpstr>Trade Gothic Next Cond</vt:lpstr>
      <vt:lpstr>Trade Gothic Next Light</vt:lpstr>
      <vt:lpstr>PortalVTI</vt:lpstr>
      <vt:lpstr>DISPLAY NETWORK</vt:lpstr>
      <vt:lpstr>ONLINE VIDEO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 NETWORK</dc:title>
  <dc:creator>david b</dc:creator>
  <cp:lastModifiedBy>david b</cp:lastModifiedBy>
  <cp:revision>1</cp:revision>
  <dcterms:created xsi:type="dcterms:W3CDTF">2024-04-17T22:24:00Z</dcterms:created>
  <dcterms:modified xsi:type="dcterms:W3CDTF">2024-04-17T23:55:59Z</dcterms:modified>
</cp:coreProperties>
</file>