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660"/>
  </p:normalViewPr>
  <p:slideViewPr>
    <p:cSldViewPr snapToGrid="0">
      <p:cViewPr>
        <p:scale>
          <a:sx n="100" d="100"/>
          <a:sy n="100" d="100"/>
        </p:scale>
        <p:origin x="856" y="-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4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4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7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1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5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6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1187-238E-4E1C-9766-5C2A93E2F25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7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E0D916-01D3-4AF5-A8C7-71014E3F3455}"/>
              </a:ext>
            </a:extLst>
          </p:cNvPr>
          <p:cNvSpPr/>
          <p:nvPr/>
        </p:nvSpPr>
        <p:spPr>
          <a:xfrm>
            <a:off x="395322" y="3222801"/>
            <a:ext cx="6126127" cy="138499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8747" rIns="91440" bIns="48747" anchor="t" anchorCtr="0">
            <a:noAutofit/>
          </a:bodyPr>
          <a:lstStyle/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Your clickable ad can appear on these and nearly 19,000 other popular websites and apps LOCALLY with a single buy! </a:t>
            </a:r>
            <a:r>
              <a:rPr lang="en-US" sz="1200" dirty="0">
                <a:solidFill>
                  <a:schemeClr val="dk1"/>
                </a:solidFill>
                <a:latin typeface="Helvetica Neue"/>
              </a:rPr>
              <a:t>It’s easy- simply choose from one of the packages below, provide a list of targeted zip codes, provide your creative files (or let us produce them for you) and we’ll launch a rotating display campaign that runs across the entire network and brings visitors directly to your website!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PLATINUM: 25,000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GOLD: 10,000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SILVER: 5,000 monthly impressions $x/month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Custom audience targeting is available as well, just let us know age, gender, income and/or other criteria and we’ll add to your campaign for even more efficiency!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Your ad will be seen no matter WHAT device someone uses: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 algn="ctr">
              <a:spcAft>
                <a:spcPts val="1800"/>
              </a:spcAft>
              <a:buSzPct val="100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Let’s get started today!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100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Clr>
                <a:srgbClr val="FDB813"/>
              </a:buClr>
              <a:buSzPct val="100000"/>
            </a:pPr>
            <a:endParaRPr lang="en-US" sz="2000" dirty="0">
              <a:solidFill>
                <a:schemeClr val="dk1"/>
              </a:solidFill>
              <a:latin typeface="Helvetica Neue"/>
            </a:endParaRPr>
          </a:p>
          <a:p>
            <a:pPr marL="342900" indent="-342900">
              <a:spcAft>
                <a:spcPts val="1200"/>
              </a:spcAft>
              <a:buClr>
                <a:srgbClr val="FDB813"/>
              </a:buClr>
              <a:buSzPct val="100000"/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BB1E1"/>
              </a:solidFill>
              <a:latin typeface="Helvetica Neue"/>
            </a:endParaRPr>
          </a:p>
          <a:p>
            <a:pPr>
              <a:spcAft>
                <a:spcPts val="1200"/>
              </a:spcAft>
              <a:buClr>
                <a:schemeClr val="dk1"/>
              </a:buClr>
              <a:buSzPct val="25000"/>
            </a:pPr>
            <a:endParaRPr lang="en-US" sz="2400" b="1" dirty="0">
              <a:solidFill>
                <a:srgbClr val="0BB1E1"/>
              </a:solidFill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8E00E-6B2F-4BAB-9E09-1710E1A4E31B}"/>
              </a:ext>
            </a:extLst>
          </p:cNvPr>
          <p:cNvSpPr txBox="1"/>
          <p:nvPr/>
        </p:nvSpPr>
        <p:spPr>
          <a:xfrm>
            <a:off x="0" y="0"/>
            <a:ext cx="6858000" cy="954107"/>
          </a:xfrm>
          <a:prstGeom prst="rect">
            <a:avLst/>
          </a:prstGeom>
          <a:solidFill>
            <a:srgbClr val="0BB1E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LOCAL</a:t>
            </a:r>
            <a:r>
              <a:rPr lang="en-US" sz="2800" b="1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 BANNER ADVERTISING OPPORTUNITIES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30B090-243D-C38F-3147-F585BBB919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4185"/>
          <a:stretch/>
        </p:blipFill>
        <p:spPr>
          <a:xfrm>
            <a:off x="734918" y="6921501"/>
            <a:ext cx="5377783" cy="921782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194E5E5-350C-5286-B59B-7053C6F680DC}"/>
              </a:ext>
            </a:extLst>
          </p:cNvPr>
          <p:cNvCxnSpPr/>
          <p:nvPr/>
        </p:nvCxnSpPr>
        <p:spPr>
          <a:xfrm>
            <a:off x="2334657" y="7835900"/>
            <a:ext cx="53554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7082A77-69CB-ECEC-D7C4-92A237A42EE0}"/>
              </a:ext>
            </a:extLst>
          </p:cNvPr>
          <p:cNvGrpSpPr/>
          <p:nvPr/>
        </p:nvGrpSpPr>
        <p:grpSpPr>
          <a:xfrm>
            <a:off x="734918" y="1149875"/>
            <a:ext cx="5529688" cy="1914736"/>
            <a:chOff x="734918" y="1149875"/>
            <a:chExt cx="5529688" cy="191473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D42EF08-7F2F-F1AF-EB0E-E1C0CE9E17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918" y="1149875"/>
              <a:ext cx="1098606" cy="45722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F0096A7-DF74-3BD8-3943-7ED012414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21957" y="1772216"/>
              <a:ext cx="939805" cy="31220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CC7B7BF-F301-4A30-50CB-FF045E0FE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96395" y="1169401"/>
              <a:ext cx="1436290" cy="379080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C394D4E-9562-D881-1267-8DE308C34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67605" y="2566275"/>
              <a:ext cx="997001" cy="457223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148A301-F149-8C19-15AA-10D12BC32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05107" y="1873959"/>
              <a:ext cx="683766" cy="2898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98E442B-3623-4DDA-5E98-657BC1809E8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596240" y="2072254"/>
              <a:ext cx="700901" cy="394811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20CDFD50-282F-D479-33E8-4997A2048F2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83991" y="2445116"/>
              <a:ext cx="566458" cy="504502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6055CADF-C485-AE2B-C88B-B9F0C58D688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721335" y="1237905"/>
              <a:ext cx="436105" cy="401061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5DB5A451-7601-3F1C-4CCC-376018EB1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437931" y="2697931"/>
              <a:ext cx="1237545" cy="36668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6EF8409E-3985-5F03-D153-B3D97F5E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140975" y="2185517"/>
              <a:ext cx="1232634" cy="354205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E666375-CB8D-28B2-1B2E-6793D86DDF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01594" y="2018888"/>
              <a:ext cx="593768" cy="389774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7A4DAAAE-AA50-AFE2-9593-5FC743B894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929841" y="1499606"/>
              <a:ext cx="994904" cy="312208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6DF21515-625E-79A4-A951-BCAC25F540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27986" y="1541306"/>
              <a:ext cx="939805" cy="326889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457635A3-FDA0-466E-3239-44FDEC41FD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4869339" y="1678514"/>
              <a:ext cx="1267979" cy="285461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A638C40A-C412-F51A-52AB-41324E7C54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3955836" y="1639107"/>
              <a:ext cx="789262" cy="364274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44953231-B179-207F-9E18-854E637BF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856907" y="1262090"/>
              <a:ext cx="1098606" cy="245651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D9803C7A-191C-914A-9D0B-479CE48CFA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3394847" y="1482227"/>
              <a:ext cx="436748" cy="503941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384BEBE-DCA9-F1A9-3755-FD658E2CAD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4043784" y="2470676"/>
              <a:ext cx="1123592" cy="352755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68362806-7A91-69A9-A2DE-12BCBCF988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5589653" y="2000689"/>
              <a:ext cx="504200" cy="519275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65A10FAF-B2E7-E2FD-B5AE-AEF490386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4432685" y="2124566"/>
              <a:ext cx="1011808" cy="305820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FA6C8755-655A-0A3B-0243-BAE0402D08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3678118" y="2802021"/>
              <a:ext cx="1628617" cy="262590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D41E9872-1916-8CF1-655C-12BD9BF119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/>
            <a:stretch>
              <a:fillRect/>
            </a:stretch>
          </p:blipFill>
          <p:spPr>
            <a:xfrm>
              <a:off x="2777288" y="2611288"/>
              <a:ext cx="725527" cy="340753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D60E9ACB-008C-444B-571E-1C71FB0AF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1471983" y="2169721"/>
              <a:ext cx="504503" cy="504503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292C6F33-4E3D-1F51-467C-EDCFF8638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4387641" y="1286032"/>
              <a:ext cx="1316629" cy="2739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23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10243</TotalTime>
  <Words>155</Words>
  <Application>Microsoft Office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 Kestenbaum</dc:creator>
  <cp:lastModifiedBy>Rick Kestenbaum</cp:lastModifiedBy>
  <cp:revision>74</cp:revision>
  <dcterms:created xsi:type="dcterms:W3CDTF">2021-04-29T21:23:11Z</dcterms:created>
  <dcterms:modified xsi:type="dcterms:W3CDTF">2024-03-19T14:45:02Z</dcterms:modified>
</cp:coreProperties>
</file>